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9" r:id="rId1"/>
  </p:sldMasterIdLst>
  <p:sldIdLst>
    <p:sldId id="256" r:id="rId2"/>
    <p:sldId id="257" r:id="rId3"/>
    <p:sldId id="260" r:id="rId4"/>
    <p:sldId id="259" r:id="rId5"/>
    <p:sldId id="258"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28C8749-11B3-481A-AA07-C77A2AD7FD96}" type="datetimeFigureOut">
              <a:rPr lang="en-US" smtClean="0"/>
              <a:t>8/11/2019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9ACE73-3935-4693-BD2E-76457BA789A5}" type="slidenum">
              <a:rPr lang="en-US" smtClean="0"/>
              <a:t>‹#›</a:t>
            </a:fld>
            <a:endParaRPr lang="en-US"/>
          </a:p>
        </p:txBody>
      </p:sp>
    </p:spTree>
    <p:extLst>
      <p:ext uri="{BB962C8B-B14F-4D97-AF65-F5344CB8AC3E}">
        <p14:creationId xmlns:p14="http://schemas.microsoft.com/office/powerpoint/2010/main" val="3537658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8C8749-11B3-481A-AA07-C77A2AD7FD96}" type="datetimeFigureOut">
              <a:rPr lang="en-US" smtClean="0"/>
              <a:t>8/11/2019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9ACE73-3935-4693-BD2E-76457BA789A5}" type="slidenum">
              <a:rPr lang="en-US" smtClean="0"/>
              <a:t>‹#›</a:t>
            </a:fld>
            <a:endParaRPr lang="en-US"/>
          </a:p>
        </p:txBody>
      </p:sp>
    </p:spTree>
    <p:extLst>
      <p:ext uri="{BB962C8B-B14F-4D97-AF65-F5344CB8AC3E}">
        <p14:creationId xmlns:p14="http://schemas.microsoft.com/office/powerpoint/2010/main" val="1313353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8C8749-11B3-481A-AA07-C77A2AD7FD96}" type="datetimeFigureOut">
              <a:rPr lang="en-US" smtClean="0"/>
              <a:t>8/11/2019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9ACE73-3935-4693-BD2E-76457BA789A5}" type="slidenum">
              <a:rPr lang="en-US" smtClean="0"/>
              <a:t>‹#›</a:t>
            </a:fld>
            <a:endParaRPr lang="en-US"/>
          </a:p>
        </p:txBody>
      </p:sp>
    </p:spTree>
    <p:extLst>
      <p:ext uri="{BB962C8B-B14F-4D97-AF65-F5344CB8AC3E}">
        <p14:creationId xmlns:p14="http://schemas.microsoft.com/office/powerpoint/2010/main" val="42846009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28C8749-11B3-481A-AA07-C77A2AD7FD96}" type="datetimeFigureOut">
              <a:rPr lang="en-US" smtClean="0"/>
              <a:t>8/11/2019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9ACE73-3935-4693-BD2E-76457BA789A5}" type="slidenum">
              <a:rPr lang="en-US" smtClean="0"/>
              <a:t>‹#›</a:t>
            </a:fld>
            <a:endParaRPr lang="en-US"/>
          </a:p>
        </p:txBody>
      </p:sp>
    </p:spTree>
    <p:extLst>
      <p:ext uri="{BB962C8B-B14F-4D97-AF65-F5344CB8AC3E}">
        <p14:creationId xmlns:p14="http://schemas.microsoft.com/office/powerpoint/2010/main" val="4096196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28C8749-11B3-481A-AA07-C77A2AD7FD96}" type="datetimeFigureOut">
              <a:rPr lang="en-US" smtClean="0"/>
              <a:t>8/11/2019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9ACE73-3935-4693-BD2E-76457BA789A5}" type="slidenum">
              <a:rPr lang="en-US" smtClean="0"/>
              <a:t>‹#›</a:t>
            </a:fld>
            <a:endParaRPr lang="en-US"/>
          </a:p>
        </p:txBody>
      </p:sp>
    </p:spTree>
    <p:extLst>
      <p:ext uri="{BB962C8B-B14F-4D97-AF65-F5344CB8AC3E}">
        <p14:creationId xmlns:p14="http://schemas.microsoft.com/office/powerpoint/2010/main" val="90359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28C8749-11B3-481A-AA07-C77A2AD7FD96}" type="datetimeFigureOut">
              <a:rPr lang="en-US" smtClean="0"/>
              <a:t>8/11/2019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9ACE73-3935-4693-BD2E-76457BA789A5}" type="slidenum">
              <a:rPr lang="en-US" smtClean="0"/>
              <a:t>‹#›</a:t>
            </a:fld>
            <a:endParaRPr lang="en-US"/>
          </a:p>
        </p:txBody>
      </p:sp>
    </p:spTree>
    <p:extLst>
      <p:ext uri="{BB962C8B-B14F-4D97-AF65-F5344CB8AC3E}">
        <p14:creationId xmlns:p14="http://schemas.microsoft.com/office/powerpoint/2010/main" val="3869091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8C8749-11B3-481A-AA07-C77A2AD7FD96}" type="datetimeFigureOut">
              <a:rPr lang="en-US" smtClean="0"/>
              <a:t>8/11/2019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9ACE73-3935-4693-BD2E-76457BA789A5}" type="slidenum">
              <a:rPr lang="en-US" smtClean="0"/>
              <a:t>‹#›</a:t>
            </a:fld>
            <a:endParaRPr lang="en-US"/>
          </a:p>
        </p:txBody>
      </p:sp>
    </p:spTree>
    <p:extLst>
      <p:ext uri="{BB962C8B-B14F-4D97-AF65-F5344CB8AC3E}">
        <p14:creationId xmlns:p14="http://schemas.microsoft.com/office/powerpoint/2010/main" val="2229398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8C8749-11B3-481A-AA07-C77A2AD7FD96}" type="datetimeFigureOut">
              <a:rPr lang="en-US" smtClean="0"/>
              <a:t>8/11/2019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9ACE73-3935-4693-BD2E-76457BA789A5}" type="slidenum">
              <a:rPr lang="en-US" smtClean="0"/>
              <a:t>‹#›</a:t>
            </a:fld>
            <a:endParaRPr lang="en-US"/>
          </a:p>
        </p:txBody>
      </p:sp>
    </p:spTree>
    <p:extLst>
      <p:ext uri="{BB962C8B-B14F-4D97-AF65-F5344CB8AC3E}">
        <p14:creationId xmlns:p14="http://schemas.microsoft.com/office/powerpoint/2010/main" val="41974771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8C8749-11B3-481A-AA07-C77A2AD7FD96}" type="datetimeFigureOut">
              <a:rPr lang="en-US" smtClean="0"/>
              <a:t>8/11/2019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9ACE73-3935-4693-BD2E-76457BA789A5}" type="slidenum">
              <a:rPr lang="en-US" smtClean="0"/>
              <a:t>‹#›</a:t>
            </a:fld>
            <a:endParaRPr lang="en-US"/>
          </a:p>
        </p:txBody>
      </p:sp>
    </p:spTree>
    <p:extLst>
      <p:ext uri="{BB962C8B-B14F-4D97-AF65-F5344CB8AC3E}">
        <p14:creationId xmlns:p14="http://schemas.microsoft.com/office/powerpoint/2010/main" val="2556165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8C8749-11B3-481A-AA07-C77A2AD7FD96}" type="datetimeFigureOut">
              <a:rPr lang="en-US" smtClean="0"/>
              <a:t>8/11/2019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9ACE73-3935-4693-BD2E-76457BA789A5}" type="slidenum">
              <a:rPr lang="en-US" smtClean="0"/>
              <a:t>‹#›</a:t>
            </a:fld>
            <a:endParaRPr lang="en-US"/>
          </a:p>
        </p:txBody>
      </p:sp>
    </p:spTree>
    <p:extLst>
      <p:ext uri="{BB962C8B-B14F-4D97-AF65-F5344CB8AC3E}">
        <p14:creationId xmlns:p14="http://schemas.microsoft.com/office/powerpoint/2010/main" val="2150557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8C8749-11B3-481A-AA07-C77A2AD7FD96}" type="datetimeFigureOut">
              <a:rPr lang="en-US" smtClean="0"/>
              <a:t>8/11/2019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9ACE73-3935-4693-BD2E-76457BA789A5}"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8847717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8C8749-11B3-481A-AA07-C77A2AD7FD96}" type="datetimeFigureOut">
              <a:rPr lang="en-US" smtClean="0"/>
              <a:t>8/11/2019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9ACE73-3935-4693-BD2E-76457BA789A5}" type="slidenum">
              <a:rPr lang="en-US" smtClean="0"/>
              <a:t>‹#›</a:t>
            </a:fld>
            <a:endParaRPr lang="en-US"/>
          </a:p>
        </p:txBody>
      </p:sp>
    </p:spTree>
    <p:extLst>
      <p:ext uri="{BB962C8B-B14F-4D97-AF65-F5344CB8AC3E}">
        <p14:creationId xmlns:p14="http://schemas.microsoft.com/office/powerpoint/2010/main" val="7707885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8C8749-11B3-481A-AA07-C77A2AD7FD96}" type="datetimeFigureOut">
              <a:rPr lang="en-US" smtClean="0"/>
              <a:t>8/11/2019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9ACE73-3935-4693-BD2E-76457BA789A5}"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2613752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8C8749-11B3-481A-AA07-C77A2AD7FD96}" type="datetimeFigureOut">
              <a:rPr lang="en-US" smtClean="0"/>
              <a:t>8/11/2019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9ACE73-3935-4693-BD2E-76457BA789A5}" type="slidenum">
              <a:rPr lang="en-US" smtClean="0"/>
              <a:t>‹#›</a:t>
            </a:fld>
            <a:endParaRPr lang="en-US"/>
          </a:p>
        </p:txBody>
      </p:sp>
    </p:spTree>
    <p:extLst>
      <p:ext uri="{BB962C8B-B14F-4D97-AF65-F5344CB8AC3E}">
        <p14:creationId xmlns:p14="http://schemas.microsoft.com/office/powerpoint/2010/main" val="191495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8C8749-11B3-481A-AA07-C77A2AD7FD96}" type="datetimeFigureOut">
              <a:rPr lang="en-US" smtClean="0"/>
              <a:t>8/11/2019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9ACE73-3935-4693-BD2E-76457BA789A5}" type="slidenum">
              <a:rPr lang="en-US" smtClean="0"/>
              <a:t>‹#›</a:t>
            </a:fld>
            <a:endParaRPr lang="en-US"/>
          </a:p>
        </p:txBody>
      </p:sp>
    </p:spTree>
    <p:extLst>
      <p:ext uri="{BB962C8B-B14F-4D97-AF65-F5344CB8AC3E}">
        <p14:creationId xmlns:p14="http://schemas.microsoft.com/office/powerpoint/2010/main" val="11448543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8C8749-11B3-481A-AA07-C77A2AD7FD96}" type="datetimeFigureOut">
              <a:rPr lang="en-US" smtClean="0"/>
              <a:t>8/11/2019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9ACE73-3935-4693-BD2E-76457BA789A5}" type="slidenum">
              <a:rPr lang="en-US" smtClean="0"/>
              <a:t>‹#›</a:t>
            </a:fld>
            <a:endParaRPr lang="en-US"/>
          </a:p>
        </p:txBody>
      </p:sp>
    </p:spTree>
    <p:extLst>
      <p:ext uri="{BB962C8B-B14F-4D97-AF65-F5344CB8AC3E}">
        <p14:creationId xmlns:p14="http://schemas.microsoft.com/office/powerpoint/2010/main" val="35590675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28C8749-11B3-481A-AA07-C77A2AD7FD96}" type="datetimeFigureOut">
              <a:rPr lang="en-US" smtClean="0"/>
              <a:t>8/11/2019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F9ACE73-3935-4693-BD2E-76457BA789A5}" type="slidenum">
              <a:rPr lang="en-US" smtClean="0"/>
              <a:t>‹#›</a:t>
            </a:fld>
            <a:endParaRPr lang="en-US"/>
          </a:p>
        </p:txBody>
      </p:sp>
    </p:spTree>
    <p:extLst>
      <p:ext uri="{BB962C8B-B14F-4D97-AF65-F5344CB8AC3E}">
        <p14:creationId xmlns:p14="http://schemas.microsoft.com/office/powerpoint/2010/main" val="2555985007"/>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 id="2147483822" r:id="rId13"/>
    <p:sldLayoutId id="2147483823" r:id="rId14"/>
    <p:sldLayoutId id="2147483824" r:id="rId15"/>
    <p:sldLayoutId id="214748382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9600" dirty="0" smtClean="0"/>
              <a:t>Family conflict</a:t>
            </a:r>
            <a:endParaRPr lang="en-US" sz="9600" dirty="0"/>
          </a:p>
        </p:txBody>
      </p:sp>
      <p:sp>
        <p:nvSpPr>
          <p:cNvPr id="3" name="Subtitle 2"/>
          <p:cNvSpPr>
            <a:spLocks noGrp="1"/>
          </p:cNvSpPr>
          <p:nvPr>
            <p:ph type="subTitle" idx="1"/>
          </p:nvPr>
        </p:nvSpPr>
        <p:spPr/>
        <p:txBody>
          <a:bodyPr>
            <a:noAutofit/>
          </a:bodyPr>
          <a:lstStyle/>
          <a:p>
            <a:r>
              <a:rPr lang="en-US" sz="6000" dirty="0" smtClean="0"/>
              <a:t>The rationale of family conflict.</a:t>
            </a:r>
            <a:endParaRPr lang="en-US" sz="6000" dirty="0"/>
          </a:p>
        </p:txBody>
      </p:sp>
    </p:spTree>
    <p:extLst>
      <p:ext uri="{BB962C8B-B14F-4D97-AF65-F5344CB8AC3E}">
        <p14:creationId xmlns:p14="http://schemas.microsoft.com/office/powerpoint/2010/main" val="3060749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solve family conflict.</a:t>
            </a:r>
            <a:endParaRPr lang="en-US" dirty="0"/>
          </a:p>
        </p:txBody>
      </p:sp>
      <p:sp>
        <p:nvSpPr>
          <p:cNvPr id="3" name="Content Placeholder 2"/>
          <p:cNvSpPr>
            <a:spLocks noGrp="1"/>
          </p:cNvSpPr>
          <p:nvPr>
            <p:ph idx="1"/>
          </p:nvPr>
        </p:nvSpPr>
        <p:spPr/>
        <p:txBody>
          <a:bodyPr>
            <a:normAutofit fontScale="92500" lnSpcReduction="20000"/>
          </a:bodyPr>
          <a:lstStyle/>
          <a:p>
            <a:r>
              <a:rPr lang="en-US" sz="4800" dirty="0" smtClean="0"/>
              <a:t>Effective communication</a:t>
            </a:r>
          </a:p>
          <a:p>
            <a:r>
              <a:rPr lang="en-US" sz="4800" dirty="0" smtClean="0"/>
              <a:t>Respect for one another</a:t>
            </a:r>
          </a:p>
          <a:p>
            <a:r>
              <a:rPr lang="en-US" sz="4800" dirty="0" smtClean="0"/>
              <a:t>Self drive and mature decision making.</a:t>
            </a:r>
          </a:p>
          <a:p>
            <a:r>
              <a:rPr lang="en-US" sz="4800" dirty="0" smtClean="0"/>
              <a:t>Commitmentment and understanding.</a:t>
            </a:r>
            <a:endParaRPr lang="en-US" sz="4800" dirty="0"/>
          </a:p>
        </p:txBody>
      </p:sp>
    </p:spTree>
    <p:extLst>
      <p:ext uri="{BB962C8B-B14F-4D97-AF65-F5344CB8AC3E}">
        <p14:creationId xmlns:p14="http://schemas.microsoft.com/office/powerpoint/2010/main" val="5130080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Mature decision making.</a:t>
            </a:r>
            <a:endParaRPr lang="en-US" dirty="0"/>
          </a:p>
        </p:txBody>
      </p:sp>
      <p:sp>
        <p:nvSpPr>
          <p:cNvPr id="3" name="Content Placeholder 2"/>
          <p:cNvSpPr>
            <a:spLocks noGrp="1"/>
          </p:cNvSpPr>
          <p:nvPr>
            <p:ph idx="1"/>
          </p:nvPr>
        </p:nvSpPr>
        <p:spPr/>
        <p:txBody>
          <a:bodyPr/>
          <a:lstStyle/>
          <a:p>
            <a:r>
              <a:rPr lang="en-US" dirty="0" smtClean="0"/>
              <a:t>People who are mature are up to making mature decision.</a:t>
            </a:r>
          </a:p>
          <a:p>
            <a:r>
              <a:rPr lang="en-US" dirty="0" smtClean="0"/>
              <a:t>We may not ignore the fat that we need proper decision in order to progress but also we have to accept on the facts that we can not make decision on our self and therefore the need to consult our family friends.</a:t>
            </a:r>
          </a:p>
          <a:p>
            <a:r>
              <a:rPr lang="en-US" dirty="0" smtClean="0"/>
              <a:t>And with the consultation then we are able to progress on very well</a:t>
            </a:r>
            <a:endParaRPr lang="en-US" dirty="0"/>
          </a:p>
        </p:txBody>
      </p:sp>
    </p:spTree>
    <p:extLst>
      <p:ext uri="{BB962C8B-B14F-4D97-AF65-F5344CB8AC3E}">
        <p14:creationId xmlns:p14="http://schemas.microsoft.com/office/powerpoint/2010/main" val="256254118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respect for one another</a:t>
            </a:r>
            <a:endParaRPr lang="en-US" dirty="0"/>
          </a:p>
        </p:txBody>
      </p:sp>
      <p:sp>
        <p:nvSpPr>
          <p:cNvPr id="3" name="Content Placeholder 2"/>
          <p:cNvSpPr>
            <a:spLocks noGrp="1"/>
          </p:cNvSpPr>
          <p:nvPr>
            <p:ph idx="1"/>
          </p:nvPr>
        </p:nvSpPr>
        <p:spPr/>
        <p:txBody>
          <a:bodyPr>
            <a:normAutofit/>
          </a:bodyPr>
          <a:lstStyle/>
          <a:p>
            <a:r>
              <a:rPr lang="en-US" dirty="0" smtClean="0"/>
              <a:t>People who have respect for one another can never get in conflicts.</a:t>
            </a:r>
          </a:p>
          <a:p>
            <a:r>
              <a:rPr lang="en-US" dirty="0" smtClean="0"/>
              <a:t>Conflict must be solved with observing respect for each and everyone</a:t>
            </a:r>
          </a:p>
          <a:p>
            <a:r>
              <a:rPr lang="en-US" dirty="0" smtClean="0"/>
              <a:t>Being respectful calls for the people to count on other peoples ideas as much as they count theirs too.</a:t>
            </a:r>
          </a:p>
          <a:p>
            <a:r>
              <a:rPr lang="en-US" dirty="0"/>
              <a:t> </a:t>
            </a:r>
            <a:r>
              <a:rPr lang="en-US" dirty="0" smtClean="0"/>
              <a:t>being considerate helps people to solve conflicts.</a:t>
            </a:r>
          </a:p>
          <a:p>
            <a:r>
              <a:rPr lang="en-US" dirty="0" smtClean="0"/>
              <a:t>People who do not share their problems find it hard to  share their differences but with respect then everyone is able to  express themselves and they are willing to share even their differences.</a:t>
            </a:r>
            <a:endParaRPr lang="en-US" dirty="0"/>
          </a:p>
        </p:txBody>
      </p:sp>
    </p:spTree>
    <p:extLst>
      <p:ext uri="{BB962C8B-B14F-4D97-AF65-F5344CB8AC3E}">
        <p14:creationId xmlns:p14="http://schemas.microsoft.com/office/powerpoint/2010/main" val="26580649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Effective communication.</a:t>
            </a:r>
            <a:endParaRPr lang="en-US" dirty="0"/>
          </a:p>
        </p:txBody>
      </p:sp>
      <p:sp>
        <p:nvSpPr>
          <p:cNvPr id="3" name="Content Placeholder 2"/>
          <p:cNvSpPr>
            <a:spLocks noGrp="1"/>
          </p:cNvSpPr>
          <p:nvPr>
            <p:ph idx="1"/>
          </p:nvPr>
        </p:nvSpPr>
        <p:spPr/>
        <p:txBody>
          <a:bodyPr/>
          <a:lstStyle/>
          <a:p>
            <a:r>
              <a:rPr lang="en-US" dirty="0" smtClean="0"/>
              <a:t>When there is communication then peace is hopeful because people will necessary understand each other.</a:t>
            </a:r>
          </a:p>
          <a:p>
            <a:r>
              <a:rPr lang="en-US" dirty="0" smtClean="0"/>
              <a:t>Communication helps people to open to each other and hence they will be able to raise issues affecting them properly.</a:t>
            </a:r>
          </a:p>
          <a:p>
            <a:r>
              <a:rPr lang="en-US" dirty="0" smtClean="0"/>
              <a:t>People who find time and discuss issues amongst themselves  find it worth and profitable to discuss the most burning issues amongst themselves.</a:t>
            </a:r>
          </a:p>
          <a:p>
            <a:endParaRPr lang="en-US" dirty="0"/>
          </a:p>
        </p:txBody>
      </p:sp>
    </p:spTree>
    <p:extLst>
      <p:ext uri="{BB962C8B-B14F-4D97-AF65-F5344CB8AC3E}">
        <p14:creationId xmlns:p14="http://schemas.microsoft.com/office/powerpoint/2010/main" val="410476812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11</TotalTime>
  <Words>256</Words>
  <Application>Microsoft Office PowerPoint</Application>
  <PresentationFormat>Widescreen</PresentationFormat>
  <Paragraphs>21</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Trebuchet MS</vt:lpstr>
      <vt:lpstr>Wingdings 3</vt:lpstr>
      <vt:lpstr>Facet</vt:lpstr>
      <vt:lpstr>Family conflict</vt:lpstr>
      <vt:lpstr>How to solve family conflict.</vt:lpstr>
      <vt:lpstr>Mature decision making.</vt:lpstr>
      <vt:lpstr>respect for one another</vt:lpstr>
      <vt:lpstr>Effective communication.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Family conflict</dc:title>
  <dc:creator>amo</dc:creator>
  <cp:lastModifiedBy>amo</cp:lastModifiedBy>
  <cp:revision>4</cp:revision>
  <dcterms:created xsi:type="dcterms:W3CDTF">2019-08-10T21:47:18Z</dcterms:created>
  <dcterms:modified xsi:type="dcterms:W3CDTF">2019-08-10T21:58:35Z</dcterms:modified>
</cp:coreProperties>
</file>